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0" r:id="rId2"/>
    <p:sldId id="279" r:id="rId3"/>
    <p:sldId id="281" r:id="rId4"/>
    <p:sldId id="290" r:id="rId5"/>
    <p:sldId id="283" r:id="rId6"/>
    <p:sldId id="284" r:id="rId7"/>
    <p:sldId id="285" r:id="rId8"/>
    <p:sldId id="288" r:id="rId9"/>
    <p:sldId id="286" r:id="rId10"/>
    <p:sldId id="289" r:id="rId11"/>
    <p:sldId id="287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CDB5-0DEE-48D0-80FB-4135AB3B1536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777B-0B80-49BC-933A-2D2861ED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5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777B-0B80-49BC-933A-2D2861ED7F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8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3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6107-B534-DF4C-9FF7-74794AB3F02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1093-47E5-2F4B-AAD2-9CA72636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104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b="1" dirty="0"/>
              <a:t>Charity Golf Day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6639"/>
            <a:ext cx="6400800" cy="1136918"/>
          </a:xfrm>
        </p:spPr>
        <p:txBody>
          <a:bodyPr>
            <a:normAutofit/>
          </a:bodyPr>
          <a:lstStyle/>
          <a:p>
            <a:r>
              <a:rPr lang="en-GB" sz="3600" dirty="0"/>
              <a:t>Sponsorship Opportunities</a:t>
            </a:r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39" y="3365098"/>
            <a:ext cx="2210121" cy="28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deadline to confirm sponsorship is 21</a:t>
            </a:r>
            <a:r>
              <a:rPr lang="en-GB" sz="2800" baseline="30000" dirty="0"/>
              <a:t>st</a:t>
            </a:r>
            <a:r>
              <a:rPr lang="en-GB" sz="2800" dirty="0"/>
              <a:t> June</a:t>
            </a:r>
          </a:p>
          <a:p>
            <a:r>
              <a:rPr lang="en-GB" sz="2800" dirty="0"/>
              <a:t>Sponsorship opportunities can be tailored to best suit your needs, so please call us to go through your requirements in more detail</a:t>
            </a:r>
          </a:p>
          <a:p>
            <a:r>
              <a:rPr lang="en-GB" sz="2800" dirty="0"/>
              <a:t>All opportunities will be sold on a first-come, first-served basis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986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Thank you for taking the time to learn more about Aspire Sports Trust and our projects.</a:t>
            </a:r>
          </a:p>
          <a:p>
            <a:r>
              <a:rPr lang="en-GB" sz="2800" dirty="0"/>
              <a:t>Contact Mike Gowen or Paul Griffiths to discuss your involvement in our golf day:</a:t>
            </a:r>
          </a:p>
          <a:p>
            <a:pPr lvl="1"/>
            <a:r>
              <a:rPr lang="en-GB" dirty="0"/>
              <a:t>Call		07471 355 663  (Mike)</a:t>
            </a:r>
          </a:p>
          <a:p>
            <a:pPr marL="457200" lvl="1" indent="0">
              <a:buNone/>
            </a:pPr>
            <a:r>
              <a:rPr lang="en-GB" dirty="0"/>
              <a:t>			07790 156 982 (Paul)</a:t>
            </a:r>
          </a:p>
          <a:p>
            <a:pPr lvl="1"/>
            <a:r>
              <a:rPr lang="en-GB" dirty="0"/>
              <a:t>Email	michaeljgowen@hotmail.com</a:t>
            </a:r>
          </a:p>
          <a:p>
            <a:pPr marL="457200" lvl="1" indent="0">
              <a:buNone/>
            </a:pPr>
            <a:r>
              <a:rPr lang="en-GB" dirty="0"/>
              <a:t>			paul.griffiths@aspire-sports.co.uk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957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Event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Aspire Sports Trust Golf Day is on Thursday 13</a:t>
            </a:r>
            <a:r>
              <a:rPr lang="en-GB" baseline="30000" dirty="0"/>
              <a:t>th</a:t>
            </a:r>
            <a:r>
              <a:rPr lang="en-GB" dirty="0"/>
              <a:t> July 2017</a:t>
            </a:r>
          </a:p>
          <a:p>
            <a:r>
              <a:rPr lang="en-GB" dirty="0"/>
              <a:t>Hosted at Aston Wood Golf Club, Sutton Coldfield, B74 4EU – a championship course with first class facilities</a:t>
            </a:r>
          </a:p>
          <a:p>
            <a:r>
              <a:rPr lang="en-GB" dirty="0"/>
              <a:t>Tee-offs from 11am</a:t>
            </a:r>
          </a:p>
          <a:p>
            <a:r>
              <a:rPr lang="en-GB" dirty="0"/>
              <a:t>Every 4 ball experiences:</a:t>
            </a:r>
          </a:p>
          <a:p>
            <a:pPr lvl="1"/>
            <a:r>
              <a:rPr lang="en-GB" dirty="0"/>
              <a:t>Prizes for the best team</a:t>
            </a:r>
          </a:p>
          <a:p>
            <a:pPr lvl="1"/>
            <a:r>
              <a:rPr lang="en-GB" dirty="0"/>
              <a:t>Nearest to the pin and longest drive competitions</a:t>
            </a:r>
          </a:p>
          <a:p>
            <a:pPr lvl="1"/>
            <a:r>
              <a:rPr lang="en-GB" dirty="0"/>
              <a:t>Coffee and bacon roll on arrival</a:t>
            </a:r>
          </a:p>
          <a:p>
            <a:pPr lvl="1"/>
            <a:r>
              <a:rPr lang="en-GB" dirty="0"/>
              <a:t>Golf balls pre-game on the range</a:t>
            </a:r>
          </a:p>
          <a:p>
            <a:pPr lvl="1"/>
            <a:r>
              <a:rPr lang="en-GB" dirty="0"/>
              <a:t>BBQ meal and a host of raffle prizes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5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Aspire Sports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Aspire Sports Trust is a young and ambitious Birmingham based charity that operates in the UK and Africa </a:t>
            </a:r>
          </a:p>
          <a:p>
            <a:r>
              <a:rPr lang="en-GB" sz="2800" dirty="0"/>
              <a:t>We’re organising this event to help raise funds for local projects that improve the health, well-being, life skills and the education of children and young people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579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we 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1230" y="1417638"/>
            <a:ext cx="3963462" cy="5010207"/>
          </a:xfrm>
          <a:prstGeom prst="rect">
            <a:avLst/>
          </a:prstGeom>
        </p:spPr>
      </p:pic>
      <p:pic>
        <p:nvPicPr>
          <p:cNvPr id="1026" name="Picture 2" descr="Aspire Sports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1417638"/>
            <a:ext cx="2976113" cy="9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piresportstrust.org/wp-content/uploads/2015/06/VISIONTEM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2325672"/>
            <a:ext cx="2976113" cy="11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piresportstrust.org/wp-content/uploads/2015/06/VISIONTEMP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3457715"/>
            <a:ext cx="2976113" cy="5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piresportstrust.org/wp-content/uploads/2015/06/VISIONTEMP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3982325"/>
            <a:ext cx="2977125" cy="11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spiresportstrust.org/wp-content/uploads/2015/06/VISIONTEMP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5079793"/>
            <a:ext cx="2976113" cy="8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spiresportstrust.org/wp-content/uploads/2015/06/VISIONTEMP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5887824"/>
            <a:ext cx="2976113" cy="5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Event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expect a minimum of 40 participants (10 x 4 ball groups) to take part in the event</a:t>
            </a:r>
          </a:p>
          <a:p>
            <a:r>
              <a:rPr lang="en-GB" sz="2800" dirty="0"/>
              <a:t>Participants will include small/medium sized business owners and individuals that work in a corporate environment, who have a median income of £40k. Their interests include sport, health and well-being, education and business.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619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Event Promotion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Our event will be promoted across all our key channels, including:</a:t>
            </a:r>
          </a:p>
          <a:p>
            <a:pPr lvl="1"/>
            <a:r>
              <a:rPr lang="en-GB" sz="2400" dirty="0"/>
              <a:t>2,500 Twitter followers</a:t>
            </a:r>
          </a:p>
          <a:p>
            <a:pPr lvl="1"/>
            <a:r>
              <a:rPr lang="en-GB" sz="2400" dirty="0"/>
              <a:t>1,100 Facebook fans</a:t>
            </a:r>
          </a:p>
          <a:p>
            <a:pPr lvl="1"/>
            <a:r>
              <a:rPr lang="en-GB" sz="2400" dirty="0"/>
              <a:t>LinkedIn pages</a:t>
            </a:r>
          </a:p>
          <a:p>
            <a:pPr lvl="1"/>
            <a:r>
              <a:rPr lang="en-GB" sz="2400" dirty="0"/>
              <a:t>Newsletter subscribers</a:t>
            </a:r>
          </a:p>
          <a:p>
            <a:pPr lvl="1"/>
            <a:r>
              <a:rPr lang="en-GB" sz="2400" dirty="0"/>
              <a:t>Weekly blog posts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954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Sponsorship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Headline sponsor</a:t>
            </a:r>
            <a:r>
              <a:rPr lang="en-GB" sz="2000" dirty="0"/>
              <a:t>:</a:t>
            </a:r>
          </a:p>
          <a:p>
            <a:pPr lvl="1"/>
            <a:r>
              <a:rPr lang="en-GB" sz="2000" dirty="0"/>
              <a:t>Two opportunities</a:t>
            </a:r>
          </a:p>
          <a:p>
            <a:pPr lvl="1"/>
            <a:r>
              <a:rPr lang="en-GB" sz="2000" dirty="0"/>
              <a:t>One 4 ball team entry</a:t>
            </a:r>
          </a:p>
          <a:p>
            <a:pPr lvl="1"/>
            <a:r>
              <a:rPr lang="en-GB" sz="2000" dirty="0"/>
              <a:t>Branding on all pre and post-event marketing promotion</a:t>
            </a:r>
          </a:p>
          <a:p>
            <a:pPr lvl="1"/>
            <a:r>
              <a:rPr lang="en-GB" sz="2000" dirty="0"/>
              <a:t>Single page advert in the event brochure</a:t>
            </a:r>
          </a:p>
          <a:p>
            <a:pPr lvl="1"/>
            <a:r>
              <a:rPr lang="en-GB" sz="2000" dirty="0"/>
              <a:t>Brand promotion in:</a:t>
            </a:r>
          </a:p>
          <a:p>
            <a:pPr lvl="2"/>
            <a:r>
              <a:rPr lang="en-GB" sz="1800" dirty="0"/>
              <a:t>event the registration area</a:t>
            </a:r>
          </a:p>
          <a:p>
            <a:pPr lvl="2"/>
            <a:r>
              <a:rPr lang="en-GB" sz="1800" dirty="0"/>
              <a:t>on the first </a:t>
            </a:r>
            <a:r>
              <a:rPr lang="en-GB" sz="1800" dirty="0" err="1"/>
              <a:t>first</a:t>
            </a:r>
            <a:r>
              <a:rPr lang="en-GB" sz="1800" dirty="0"/>
              <a:t> tee or 10</a:t>
            </a:r>
            <a:r>
              <a:rPr lang="en-GB" sz="1800" baseline="30000" dirty="0"/>
              <a:t>th</a:t>
            </a:r>
            <a:r>
              <a:rPr lang="en-GB" sz="1800" dirty="0"/>
              <a:t> tee</a:t>
            </a:r>
          </a:p>
          <a:p>
            <a:pPr lvl="2"/>
            <a:r>
              <a:rPr lang="en-GB" sz="1800" dirty="0"/>
              <a:t>the post round BBQ and networking area</a:t>
            </a:r>
          </a:p>
          <a:p>
            <a:endParaRPr lang="en-GB" sz="2000" dirty="0"/>
          </a:p>
          <a:p>
            <a:pPr lvl="1"/>
            <a:r>
              <a:rPr lang="en-GB" sz="1600" b="1" dirty="0"/>
              <a:t>Cost - £1,000</a:t>
            </a:r>
          </a:p>
        </p:txBody>
      </p:sp>
    </p:spTree>
    <p:extLst>
      <p:ext uri="{BB962C8B-B14F-4D97-AF65-F5344CB8AC3E}">
        <p14:creationId xmlns:p14="http://schemas.microsoft.com/office/powerpoint/2010/main" val="411396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Sponsorship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Hole sponsor:</a:t>
            </a:r>
          </a:p>
          <a:p>
            <a:pPr lvl="1"/>
            <a:r>
              <a:rPr lang="en-GB" sz="2000" dirty="0"/>
              <a:t>16 opportunities </a:t>
            </a:r>
          </a:p>
          <a:p>
            <a:pPr lvl="1"/>
            <a:r>
              <a:rPr lang="en-GB" sz="2000" dirty="0"/>
              <a:t>Brand promotion on a selected hole</a:t>
            </a:r>
          </a:p>
          <a:p>
            <a:pPr lvl="1"/>
            <a:r>
              <a:rPr lang="en-GB" sz="2000" dirty="0"/>
              <a:t>Company profile included in the event brochure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Cost - £50 </a:t>
            </a:r>
          </a:p>
          <a:p>
            <a:pPr marL="3429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Putting green competition sponsor</a:t>
            </a:r>
            <a:r>
              <a:rPr lang="en-GB" sz="2000" dirty="0"/>
              <a:t>:</a:t>
            </a:r>
          </a:p>
          <a:p>
            <a:pPr lvl="1"/>
            <a:r>
              <a:rPr lang="en-GB" sz="2000" dirty="0"/>
              <a:t>One opportunity </a:t>
            </a:r>
          </a:p>
          <a:p>
            <a:pPr lvl="1"/>
            <a:r>
              <a:rPr lang="en-GB" sz="2000" dirty="0"/>
              <a:t>Brand promotion on the putting green</a:t>
            </a:r>
          </a:p>
          <a:p>
            <a:pPr lvl="1"/>
            <a:r>
              <a:rPr lang="en-GB" sz="2000" dirty="0"/>
              <a:t>Company profile included in the event brochure</a:t>
            </a:r>
          </a:p>
          <a:p>
            <a:pPr marL="342900" lvl="1" indent="0">
              <a:buNone/>
            </a:pPr>
            <a:endParaRPr lang="en-GB" sz="2000" dirty="0"/>
          </a:p>
          <a:p>
            <a:pPr lvl="1"/>
            <a:r>
              <a:rPr lang="en-GB" sz="2000" b="1" dirty="0"/>
              <a:t>Cost - £100</a:t>
            </a:r>
          </a:p>
        </p:txBody>
      </p:sp>
    </p:spTree>
    <p:extLst>
      <p:ext uri="{BB962C8B-B14F-4D97-AF65-F5344CB8AC3E}">
        <p14:creationId xmlns:p14="http://schemas.microsoft.com/office/powerpoint/2010/main" val="423577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Sponsorship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Charity Prize Draw:</a:t>
            </a:r>
            <a:endParaRPr lang="en-GB" sz="2800" dirty="0"/>
          </a:p>
          <a:p>
            <a:r>
              <a:rPr lang="en-GB" sz="2800" dirty="0"/>
              <a:t>If you would like to support us by donating a gift for our prize draw, we would be very grateful if you could let us know as soon as possible to ensure that we can include a full list of prizes in the golf day brochure</a:t>
            </a:r>
          </a:p>
        </p:txBody>
      </p:sp>
    </p:spTree>
    <p:extLst>
      <p:ext uri="{BB962C8B-B14F-4D97-AF65-F5344CB8AC3E}">
        <p14:creationId xmlns:p14="http://schemas.microsoft.com/office/powerpoint/2010/main" val="275632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458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Charity Golf Day</vt:lpstr>
      <vt:lpstr>Event Details</vt:lpstr>
      <vt:lpstr>Aspire Sports Trust</vt:lpstr>
      <vt:lpstr>What we do</vt:lpstr>
      <vt:lpstr>The Event Audience</vt:lpstr>
      <vt:lpstr>Event Promotion</vt:lpstr>
      <vt:lpstr>Sponsorship Packages</vt:lpstr>
      <vt:lpstr>Sponsorship Packages</vt:lpstr>
      <vt:lpstr>Sponsorship Packages</vt:lpstr>
      <vt:lpstr>Next Steps</vt:lpstr>
      <vt:lpstr>Contact Us</vt:lpstr>
      <vt:lpstr>PowerPoint Presentation</vt:lpstr>
    </vt:vector>
  </TitlesOfParts>
  <Company>Aspire Sports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Letitia Lea</dc:creator>
  <cp:lastModifiedBy>Darryl Moffatt</cp:lastModifiedBy>
  <cp:revision>193</cp:revision>
  <dcterms:created xsi:type="dcterms:W3CDTF">2015-06-23T17:21:08Z</dcterms:created>
  <dcterms:modified xsi:type="dcterms:W3CDTF">2017-05-22T14:58:58Z</dcterms:modified>
</cp:coreProperties>
</file>